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38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864363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65129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9970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10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временами дождь, гроза, туман. Ветер юго-западный 5-10 м/с. Температура воздуха ночью 11-13, днем 20-22 тепла.</a:t>
            </a:r>
          </a:p>
          <a:p>
            <a:pPr lvl="0" algn="just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мая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8537" y="354070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29463</TotalTime>
  <Words>575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4242</cp:revision>
  <cp:lastPrinted>2021-10-15T03:50:29Z</cp:lastPrinted>
  <dcterms:created xsi:type="dcterms:W3CDTF">2018-03-27T06:03:00Z</dcterms:created>
  <dcterms:modified xsi:type="dcterms:W3CDTF">2026-05-09T06:52:11Z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